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459" r:id="rId4"/>
    <p:sldId id="460" r:id="rId5"/>
    <p:sldId id="461" r:id="rId6"/>
    <p:sldId id="421" r:id="rId7"/>
    <p:sldId id="419" r:id="rId8"/>
    <p:sldId id="446" r:id="rId9"/>
    <p:sldId id="462" r:id="rId10"/>
    <p:sldId id="447" r:id="rId11"/>
    <p:sldId id="464" r:id="rId12"/>
    <p:sldId id="465" r:id="rId13"/>
    <p:sldId id="423" r:id="rId14"/>
    <p:sldId id="467" r:id="rId15"/>
    <p:sldId id="466" r:id="rId16"/>
    <p:sldId id="468" r:id="rId17"/>
    <p:sldId id="469" r:id="rId18"/>
    <p:sldId id="470" r:id="rId19"/>
    <p:sldId id="448" r:id="rId20"/>
    <p:sldId id="4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2DE71-3927-4E0D-A3EA-0E1778E1AE91}" v="1249" dt="2023-05-27T17:27:15.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E512DE71-3927-4E0D-A3EA-0E1778E1AE91}"/>
    <pc:docChg chg="undo custSel addSld delSld modSld sldOrd">
      <pc:chgData name="Ed Godfrey" userId="61aa7c48ee0e3db0" providerId="LiveId" clId="{E512DE71-3927-4E0D-A3EA-0E1778E1AE91}" dt="2023-05-27T17:27:24.390" v="1674" actId="47"/>
      <pc:docMkLst>
        <pc:docMk/>
      </pc:docMkLst>
      <pc:sldChg chg="modSp mod">
        <pc:chgData name="Ed Godfrey" userId="61aa7c48ee0e3db0" providerId="LiveId" clId="{E512DE71-3927-4E0D-A3EA-0E1778E1AE91}" dt="2023-05-27T16:31:32.345" v="9" actId="20577"/>
        <pc:sldMkLst>
          <pc:docMk/>
          <pc:sldMk cId="1586846861" sldId="256"/>
        </pc:sldMkLst>
        <pc:spChg chg="mod">
          <ac:chgData name="Ed Godfrey" userId="61aa7c48ee0e3db0" providerId="LiveId" clId="{E512DE71-3927-4E0D-A3EA-0E1778E1AE91}" dt="2023-05-27T16:31:32.345" v="9" actId="20577"/>
          <ac:spMkLst>
            <pc:docMk/>
            <pc:sldMk cId="1586846861" sldId="256"/>
            <ac:spMk id="3" creationId="{1206BF46-F60A-B583-BE9A-98813DA83DD6}"/>
          </ac:spMkLst>
        </pc:spChg>
        <pc:spChg chg="mod">
          <ac:chgData name="Ed Godfrey" userId="61aa7c48ee0e3db0" providerId="LiveId" clId="{E512DE71-3927-4E0D-A3EA-0E1778E1AE91}" dt="2023-05-27T16:31:24.698" v="1" actId="20577"/>
          <ac:spMkLst>
            <pc:docMk/>
            <pc:sldMk cId="1586846861" sldId="256"/>
            <ac:spMk id="4" creationId="{E81091B1-FFCB-0593-6511-1E1CB61C648D}"/>
          </ac:spMkLst>
        </pc:spChg>
      </pc:sldChg>
      <pc:sldChg chg="modSp mod">
        <pc:chgData name="Ed Godfrey" userId="61aa7c48ee0e3db0" providerId="LiveId" clId="{E512DE71-3927-4E0D-A3EA-0E1778E1AE91}" dt="2023-05-27T16:34:12.626" v="37" actId="20577"/>
        <pc:sldMkLst>
          <pc:docMk/>
          <pc:sldMk cId="3833481404" sldId="263"/>
        </pc:sldMkLst>
        <pc:spChg chg="mod">
          <ac:chgData name="Ed Godfrey" userId="61aa7c48ee0e3db0" providerId="LiveId" clId="{E512DE71-3927-4E0D-A3EA-0E1778E1AE91}" dt="2023-05-27T16:34:04.808" v="27" actId="20577"/>
          <ac:spMkLst>
            <pc:docMk/>
            <pc:sldMk cId="3833481404" sldId="263"/>
            <ac:spMk id="3" creationId="{9E3293C3-2021-04F5-B3B2-149081BCD341}"/>
          </ac:spMkLst>
        </pc:spChg>
        <pc:spChg chg="mod">
          <ac:chgData name="Ed Godfrey" userId="61aa7c48ee0e3db0" providerId="LiveId" clId="{E512DE71-3927-4E0D-A3EA-0E1778E1AE91}" dt="2023-05-27T16:34:12.626" v="37" actId="20577"/>
          <ac:spMkLst>
            <pc:docMk/>
            <pc:sldMk cId="3833481404" sldId="263"/>
            <ac:spMk id="6" creationId="{27341E30-1523-0531-D0E1-7D6824619EE0}"/>
          </ac:spMkLst>
        </pc:spChg>
      </pc:sldChg>
      <pc:sldChg chg="modSp mod">
        <pc:chgData name="Ed Godfrey" userId="61aa7c48ee0e3db0" providerId="LiveId" clId="{E512DE71-3927-4E0D-A3EA-0E1778E1AE91}" dt="2023-05-27T16:42:04.329" v="132" actId="255"/>
        <pc:sldMkLst>
          <pc:docMk/>
          <pc:sldMk cId="581460671" sldId="419"/>
        </pc:sldMkLst>
        <pc:spChg chg="mod">
          <ac:chgData name="Ed Godfrey" userId="61aa7c48ee0e3db0" providerId="LiveId" clId="{E512DE71-3927-4E0D-A3EA-0E1778E1AE91}" dt="2023-05-27T16:42:04.329" v="132" actId="255"/>
          <ac:spMkLst>
            <pc:docMk/>
            <pc:sldMk cId="581460671" sldId="419"/>
            <ac:spMk id="3" creationId="{9E3293C3-2021-04F5-B3B2-149081BCD341}"/>
          </ac:spMkLst>
        </pc:spChg>
        <pc:spChg chg="mod">
          <ac:chgData name="Ed Godfrey" userId="61aa7c48ee0e3db0" providerId="LiveId" clId="{E512DE71-3927-4E0D-A3EA-0E1778E1AE91}" dt="2023-05-27T16:41:33.444" v="127" actId="20577"/>
          <ac:spMkLst>
            <pc:docMk/>
            <pc:sldMk cId="581460671" sldId="419"/>
            <ac:spMk id="6" creationId="{27341E30-1523-0531-D0E1-7D6824619EE0}"/>
          </ac:spMkLst>
        </pc:spChg>
      </pc:sldChg>
      <pc:sldChg chg="modSp ord">
        <pc:chgData name="Ed Godfrey" userId="61aa7c48ee0e3db0" providerId="LiveId" clId="{E512DE71-3927-4E0D-A3EA-0E1778E1AE91}" dt="2023-05-27T16:40:30.410" v="99"/>
        <pc:sldMkLst>
          <pc:docMk/>
          <pc:sldMk cId="3806991094" sldId="421"/>
        </pc:sldMkLst>
        <pc:spChg chg="mod">
          <ac:chgData name="Ed Godfrey" userId="61aa7c48ee0e3db0" providerId="LiveId" clId="{E512DE71-3927-4E0D-A3EA-0E1778E1AE91}" dt="2023-05-27T16:39:28.164" v="96" actId="113"/>
          <ac:spMkLst>
            <pc:docMk/>
            <pc:sldMk cId="3806991094" sldId="421"/>
            <ac:spMk id="3" creationId="{9E3293C3-2021-04F5-B3B2-149081BCD341}"/>
          </ac:spMkLst>
        </pc:spChg>
      </pc:sldChg>
      <pc:sldChg chg="modSp ord modAnim">
        <pc:chgData name="Ed Godfrey" userId="61aa7c48ee0e3db0" providerId="LiveId" clId="{E512DE71-3927-4E0D-A3EA-0E1778E1AE91}" dt="2023-05-27T17:10:24.362" v="1133" actId="20577"/>
        <pc:sldMkLst>
          <pc:docMk/>
          <pc:sldMk cId="1929054407" sldId="423"/>
        </pc:sldMkLst>
        <pc:spChg chg="mod">
          <ac:chgData name="Ed Godfrey" userId="61aa7c48ee0e3db0" providerId="LiveId" clId="{E512DE71-3927-4E0D-A3EA-0E1778E1AE91}" dt="2023-05-27T17:10:09.548" v="1120" actId="113"/>
          <ac:spMkLst>
            <pc:docMk/>
            <pc:sldMk cId="1929054407" sldId="423"/>
            <ac:spMk id="3" creationId="{9E3293C3-2021-04F5-B3B2-149081BCD341}"/>
          </ac:spMkLst>
        </pc:spChg>
        <pc:spChg chg="mod">
          <ac:chgData name="Ed Godfrey" userId="61aa7c48ee0e3db0" providerId="LiveId" clId="{E512DE71-3927-4E0D-A3EA-0E1778E1AE91}" dt="2023-05-27T17:10:24.362" v="1133" actId="20577"/>
          <ac:spMkLst>
            <pc:docMk/>
            <pc:sldMk cId="1929054407" sldId="423"/>
            <ac:spMk id="6" creationId="{27341E30-1523-0531-D0E1-7D6824619EE0}"/>
          </ac:spMkLst>
        </pc:spChg>
      </pc:sldChg>
      <pc:sldChg chg="del">
        <pc:chgData name="Ed Godfrey" userId="61aa7c48ee0e3db0" providerId="LiveId" clId="{E512DE71-3927-4E0D-A3EA-0E1778E1AE91}" dt="2023-05-27T17:27:19.065" v="1661" actId="47"/>
        <pc:sldMkLst>
          <pc:docMk/>
          <pc:sldMk cId="1667784244" sldId="424"/>
        </pc:sldMkLst>
      </pc:sldChg>
      <pc:sldChg chg="del">
        <pc:chgData name="Ed Godfrey" userId="61aa7c48ee0e3db0" providerId="LiveId" clId="{E512DE71-3927-4E0D-A3EA-0E1778E1AE91}" dt="2023-05-27T17:27:21.202" v="1666" actId="47"/>
        <pc:sldMkLst>
          <pc:docMk/>
          <pc:sldMk cId="2304465845" sldId="439"/>
        </pc:sldMkLst>
      </pc:sldChg>
      <pc:sldChg chg="del">
        <pc:chgData name="Ed Godfrey" userId="61aa7c48ee0e3db0" providerId="LiveId" clId="{E512DE71-3927-4E0D-A3EA-0E1778E1AE91}" dt="2023-05-27T17:27:20.249" v="1664" actId="47"/>
        <pc:sldMkLst>
          <pc:docMk/>
          <pc:sldMk cId="417185899" sldId="441"/>
        </pc:sldMkLst>
      </pc:sldChg>
      <pc:sldChg chg="del">
        <pc:chgData name="Ed Godfrey" userId="61aa7c48ee0e3db0" providerId="LiveId" clId="{E512DE71-3927-4E0D-A3EA-0E1778E1AE91}" dt="2023-05-27T17:27:22.040" v="1668" actId="47"/>
        <pc:sldMkLst>
          <pc:docMk/>
          <pc:sldMk cId="3908281070" sldId="443"/>
        </pc:sldMkLst>
      </pc:sldChg>
      <pc:sldChg chg="del">
        <pc:chgData name="Ed Godfrey" userId="61aa7c48ee0e3db0" providerId="LiveId" clId="{E512DE71-3927-4E0D-A3EA-0E1778E1AE91}" dt="2023-05-27T17:27:23.265" v="1672" actId="47"/>
        <pc:sldMkLst>
          <pc:docMk/>
          <pc:sldMk cId="3413644749" sldId="444"/>
        </pc:sldMkLst>
      </pc:sldChg>
      <pc:sldChg chg="addSp delSp modSp mod delAnim modAnim">
        <pc:chgData name="Ed Godfrey" userId="61aa7c48ee0e3db0" providerId="LiveId" clId="{E512DE71-3927-4E0D-A3EA-0E1778E1AE91}" dt="2023-05-27T16:47:26.945" v="326" actId="21"/>
        <pc:sldMkLst>
          <pc:docMk/>
          <pc:sldMk cId="478634917" sldId="446"/>
        </pc:sldMkLst>
        <pc:spChg chg="mod">
          <ac:chgData name="Ed Godfrey" userId="61aa7c48ee0e3db0" providerId="LiveId" clId="{E512DE71-3927-4E0D-A3EA-0E1778E1AE91}" dt="2023-05-27T16:44:09.986" v="185" actId="14100"/>
          <ac:spMkLst>
            <pc:docMk/>
            <pc:sldMk cId="478634917" sldId="446"/>
            <ac:spMk id="2" creationId="{47B4A78E-AA7A-A953-FC66-DA9403B458D9}"/>
          </ac:spMkLst>
        </pc:spChg>
        <pc:spChg chg="mod">
          <ac:chgData name="Ed Godfrey" userId="61aa7c48ee0e3db0" providerId="LiveId" clId="{E512DE71-3927-4E0D-A3EA-0E1778E1AE91}" dt="2023-05-27T16:43:32.501" v="177" actId="20577"/>
          <ac:spMkLst>
            <pc:docMk/>
            <pc:sldMk cId="478634917" sldId="446"/>
            <ac:spMk id="3" creationId="{9E3293C3-2021-04F5-B3B2-149081BCD341}"/>
          </ac:spMkLst>
        </pc:spChg>
        <pc:spChg chg="add del mod">
          <ac:chgData name="Ed Godfrey" userId="61aa7c48ee0e3db0" providerId="LiveId" clId="{E512DE71-3927-4E0D-A3EA-0E1778E1AE91}" dt="2023-05-27T16:47:26.945" v="326" actId="21"/>
          <ac:spMkLst>
            <pc:docMk/>
            <pc:sldMk cId="478634917" sldId="446"/>
            <ac:spMk id="4" creationId="{1A02DA8E-B2AC-E161-F061-935CCE46C8E3}"/>
          </ac:spMkLst>
        </pc:spChg>
      </pc:sldChg>
      <pc:sldChg chg="addSp delSp modSp mod ord modAnim">
        <pc:chgData name="Ed Godfrey" userId="61aa7c48ee0e3db0" providerId="LiveId" clId="{E512DE71-3927-4E0D-A3EA-0E1778E1AE91}" dt="2023-05-27T17:02:26.198" v="816"/>
        <pc:sldMkLst>
          <pc:docMk/>
          <pc:sldMk cId="2642064136" sldId="447"/>
        </pc:sldMkLst>
        <pc:spChg chg="del">
          <ac:chgData name="Ed Godfrey" userId="61aa7c48ee0e3db0" providerId="LiveId" clId="{E512DE71-3927-4E0D-A3EA-0E1778E1AE91}" dt="2023-05-27T16:52:50.721" v="547" actId="21"/>
          <ac:spMkLst>
            <pc:docMk/>
            <pc:sldMk cId="2642064136" sldId="447"/>
            <ac:spMk id="2" creationId="{150094CF-57AB-3342-7EE4-31865756EC7C}"/>
          </ac:spMkLst>
        </pc:spChg>
        <pc:spChg chg="mod">
          <ac:chgData name="Ed Godfrey" userId="61aa7c48ee0e3db0" providerId="LiveId" clId="{E512DE71-3927-4E0D-A3EA-0E1778E1AE91}" dt="2023-05-27T16:59:43.256" v="799" actId="20577"/>
          <ac:spMkLst>
            <pc:docMk/>
            <pc:sldMk cId="2642064136" sldId="447"/>
            <ac:spMk id="3" creationId="{9E3293C3-2021-04F5-B3B2-149081BCD341}"/>
          </ac:spMkLst>
        </pc:spChg>
        <pc:spChg chg="add del mod">
          <ac:chgData name="Ed Godfrey" userId="61aa7c48ee0e3db0" providerId="LiveId" clId="{E512DE71-3927-4E0D-A3EA-0E1778E1AE91}" dt="2023-05-27T16:55:07.956" v="665" actId="255"/>
          <ac:spMkLst>
            <pc:docMk/>
            <pc:sldMk cId="2642064136" sldId="447"/>
            <ac:spMk id="6" creationId="{27341E30-1523-0531-D0E1-7D6824619EE0}"/>
          </ac:spMkLst>
        </pc:spChg>
      </pc:sldChg>
      <pc:sldChg chg="modSp ord modAnim">
        <pc:chgData name="Ed Godfrey" userId="61aa7c48ee0e3db0" providerId="LiveId" clId="{E512DE71-3927-4E0D-A3EA-0E1778E1AE91}" dt="2023-05-27T17:26:36.904" v="1657" actId="20577"/>
        <pc:sldMkLst>
          <pc:docMk/>
          <pc:sldMk cId="1201174360" sldId="448"/>
        </pc:sldMkLst>
        <pc:spChg chg="mod">
          <ac:chgData name="Ed Godfrey" userId="61aa7c48ee0e3db0" providerId="LiveId" clId="{E512DE71-3927-4E0D-A3EA-0E1778E1AE91}" dt="2023-05-27T17:26:25.360" v="1642" actId="255"/>
          <ac:spMkLst>
            <pc:docMk/>
            <pc:sldMk cId="1201174360" sldId="448"/>
            <ac:spMk id="3" creationId="{9E3293C3-2021-04F5-B3B2-149081BCD341}"/>
          </ac:spMkLst>
        </pc:spChg>
        <pc:spChg chg="mod">
          <ac:chgData name="Ed Godfrey" userId="61aa7c48ee0e3db0" providerId="LiveId" clId="{E512DE71-3927-4E0D-A3EA-0E1778E1AE91}" dt="2023-05-27T17:26:36.904" v="1657" actId="20577"/>
          <ac:spMkLst>
            <pc:docMk/>
            <pc:sldMk cId="1201174360" sldId="448"/>
            <ac:spMk id="6" creationId="{27341E30-1523-0531-D0E1-7D6824619EE0}"/>
          </ac:spMkLst>
        </pc:spChg>
      </pc:sldChg>
      <pc:sldChg chg="del">
        <pc:chgData name="Ed Godfrey" userId="61aa7c48ee0e3db0" providerId="LiveId" clId="{E512DE71-3927-4E0D-A3EA-0E1778E1AE91}" dt="2023-05-27T17:27:18.667" v="1660" actId="47"/>
        <pc:sldMkLst>
          <pc:docMk/>
          <pc:sldMk cId="1929544185" sldId="449"/>
        </pc:sldMkLst>
      </pc:sldChg>
      <pc:sldChg chg="del">
        <pc:chgData name="Ed Godfrey" userId="61aa7c48ee0e3db0" providerId="LiveId" clId="{E512DE71-3927-4E0D-A3EA-0E1778E1AE91}" dt="2023-05-27T17:27:19.463" v="1662" actId="47"/>
        <pc:sldMkLst>
          <pc:docMk/>
          <pc:sldMk cId="1967290872" sldId="450"/>
        </pc:sldMkLst>
      </pc:sldChg>
      <pc:sldChg chg="del">
        <pc:chgData name="Ed Godfrey" userId="61aa7c48ee0e3db0" providerId="LiveId" clId="{E512DE71-3927-4E0D-A3EA-0E1778E1AE91}" dt="2023-05-27T17:27:19.863" v="1663" actId="47"/>
        <pc:sldMkLst>
          <pc:docMk/>
          <pc:sldMk cId="1469718337" sldId="451"/>
        </pc:sldMkLst>
      </pc:sldChg>
      <pc:sldChg chg="del">
        <pc:chgData name="Ed Godfrey" userId="61aa7c48ee0e3db0" providerId="LiveId" clId="{E512DE71-3927-4E0D-A3EA-0E1778E1AE91}" dt="2023-05-27T17:27:20.714" v="1665" actId="47"/>
        <pc:sldMkLst>
          <pc:docMk/>
          <pc:sldMk cId="1770473707" sldId="452"/>
        </pc:sldMkLst>
      </pc:sldChg>
      <pc:sldChg chg="del">
        <pc:chgData name="Ed Godfrey" userId="61aa7c48ee0e3db0" providerId="LiveId" clId="{E512DE71-3927-4E0D-A3EA-0E1778E1AE91}" dt="2023-05-27T17:27:21.773" v="1667" actId="47"/>
        <pc:sldMkLst>
          <pc:docMk/>
          <pc:sldMk cId="2688904006" sldId="453"/>
        </pc:sldMkLst>
      </pc:sldChg>
      <pc:sldChg chg="del">
        <pc:chgData name="Ed Godfrey" userId="61aa7c48ee0e3db0" providerId="LiveId" clId="{E512DE71-3927-4E0D-A3EA-0E1778E1AE91}" dt="2023-05-27T17:27:22.275" v="1669" actId="47"/>
        <pc:sldMkLst>
          <pc:docMk/>
          <pc:sldMk cId="951491425" sldId="454"/>
        </pc:sldMkLst>
      </pc:sldChg>
      <pc:sldChg chg="del">
        <pc:chgData name="Ed Godfrey" userId="61aa7c48ee0e3db0" providerId="LiveId" clId="{E512DE71-3927-4E0D-A3EA-0E1778E1AE91}" dt="2023-05-27T17:27:22.626" v="1670" actId="47"/>
        <pc:sldMkLst>
          <pc:docMk/>
          <pc:sldMk cId="1837768814" sldId="455"/>
        </pc:sldMkLst>
      </pc:sldChg>
      <pc:sldChg chg="del">
        <pc:chgData name="Ed Godfrey" userId="61aa7c48ee0e3db0" providerId="LiveId" clId="{E512DE71-3927-4E0D-A3EA-0E1778E1AE91}" dt="2023-05-27T17:27:22.940" v="1671" actId="47"/>
        <pc:sldMkLst>
          <pc:docMk/>
          <pc:sldMk cId="2521160382" sldId="456"/>
        </pc:sldMkLst>
      </pc:sldChg>
      <pc:sldChg chg="del">
        <pc:chgData name="Ed Godfrey" userId="61aa7c48ee0e3db0" providerId="LiveId" clId="{E512DE71-3927-4E0D-A3EA-0E1778E1AE91}" dt="2023-05-27T17:27:23.585" v="1673" actId="47"/>
        <pc:sldMkLst>
          <pc:docMk/>
          <pc:sldMk cId="1767765399" sldId="457"/>
        </pc:sldMkLst>
      </pc:sldChg>
      <pc:sldChg chg="del">
        <pc:chgData name="Ed Godfrey" userId="61aa7c48ee0e3db0" providerId="LiveId" clId="{E512DE71-3927-4E0D-A3EA-0E1778E1AE91}" dt="2023-05-27T17:27:24.390" v="1674" actId="47"/>
        <pc:sldMkLst>
          <pc:docMk/>
          <pc:sldMk cId="2729629322" sldId="458"/>
        </pc:sldMkLst>
      </pc:sldChg>
      <pc:sldChg chg="modSp add mod">
        <pc:chgData name="Ed Godfrey" userId="61aa7c48ee0e3db0" providerId="LiveId" clId="{E512DE71-3927-4E0D-A3EA-0E1778E1AE91}" dt="2023-05-27T16:34:26.143" v="47" actId="20577"/>
        <pc:sldMkLst>
          <pc:docMk/>
          <pc:sldMk cId="3112937943" sldId="459"/>
        </pc:sldMkLst>
        <pc:spChg chg="mod">
          <ac:chgData name="Ed Godfrey" userId="61aa7c48ee0e3db0" providerId="LiveId" clId="{E512DE71-3927-4E0D-A3EA-0E1778E1AE91}" dt="2023-05-27T16:33:33.447" v="22" actId="207"/>
          <ac:spMkLst>
            <pc:docMk/>
            <pc:sldMk cId="3112937943" sldId="459"/>
            <ac:spMk id="3" creationId="{9E3293C3-2021-04F5-B3B2-149081BCD341}"/>
          </ac:spMkLst>
        </pc:spChg>
        <pc:spChg chg="mod">
          <ac:chgData name="Ed Godfrey" userId="61aa7c48ee0e3db0" providerId="LiveId" clId="{E512DE71-3927-4E0D-A3EA-0E1778E1AE91}" dt="2023-05-27T16:34:26.143" v="47" actId="20577"/>
          <ac:spMkLst>
            <pc:docMk/>
            <pc:sldMk cId="3112937943" sldId="459"/>
            <ac:spMk id="6" creationId="{27341E30-1523-0531-D0E1-7D6824619EE0}"/>
          </ac:spMkLst>
        </pc:spChg>
      </pc:sldChg>
      <pc:sldChg chg="modSp add mod">
        <pc:chgData name="Ed Godfrey" userId="61aa7c48ee0e3db0" providerId="LiveId" clId="{E512DE71-3927-4E0D-A3EA-0E1778E1AE91}" dt="2023-05-27T16:34:32.792" v="57" actId="20577"/>
        <pc:sldMkLst>
          <pc:docMk/>
          <pc:sldMk cId="141166170" sldId="460"/>
        </pc:sldMkLst>
        <pc:spChg chg="mod">
          <ac:chgData name="Ed Godfrey" userId="61aa7c48ee0e3db0" providerId="LiveId" clId="{E512DE71-3927-4E0D-A3EA-0E1778E1AE91}" dt="2023-05-27T16:33:57.215" v="26" actId="207"/>
          <ac:spMkLst>
            <pc:docMk/>
            <pc:sldMk cId="141166170" sldId="460"/>
            <ac:spMk id="3" creationId="{9E3293C3-2021-04F5-B3B2-149081BCD341}"/>
          </ac:spMkLst>
        </pc:spChg>
        <pc:spChg chg="mod">
          <ac:chgData name="Ed Godfrey" userId="61aa7c48ee0e3db0" providerId="LiveId" clId="{E512DE71-3927-4E0D-A3EA-0E1778E1AE91}" dt="2023-05-27T16:34:32.792" v="57" actId="20577"/>
          <ac:spMkLst>
            <pc:docMk/>
            <pc:sldMk cId="141166170" sldId="460"/>
            <ac:spMk id="6" creationId="{27341E30-1523-0531-D0E1-7D6824619EE0}"/>
          </ac:spMkLst>
        </pc:spChg>
      </pc:sldChg>
      <pc:sldChg chg="add">
        <pc:chgData name="Ed Godfrey" userId="61aa7c48ee0e3db0" providerId="LiveId" clId="{E512DE71-3927-4E0D-A3EA-0E1778E1AE91}" dt="2023-05-27T16:40:12.306" v="97"/>
        <pc:sldMkLst>
          <pc:docMk/>
          <pc:sldMk cId="2565719459" sldId="461"/>
        </pc:sldMkLst>
      </pc:sldChg>
      <pc:sldChg chg="modSp add mod modAnim">
        <pc:chgData name="Ed Godfrey" userId="61aa7c48ee0e3db0" providerId="LiveId" clId="{E512DE71-3927-4E0D-A3EA-0E1778E1AE91}" dt="2023-05-27T16:52:41.641" v="546" actId="2711"/>
        <pc:sldMkLst>
          <pc:docMk/>
          <pc:sldMk cId="1518454556" sldId="462"/>
        </pc:sldMkLst>
        <pc:spChg chg="mod">
          <ac:chgData name="Ed Godfrey" userId="61aa7c48ee0e3db0" providerId="LiveId" clId="{E512DE71-3927-4E0D-A3EA-0E1778E1AE91}" dt="2023-05-27T16:47:47.496" v="334" actId="5793"/>
          <ac:spMkLst>
            <pc:docMk/>
            <pc:sldMk cId="1518454556" sldId="462"/>
            <ac:spMk id="2" creationId="{47B4A78E-AA7A-A953-FC66-DA9403B458D9}"/>
          </ac:spMkLst>
        </pc:spChg>
        <pc:spChg chg="mod">
          <ac:chgData name="Ed Godfrey" userId="61aa7c48ee0e3db0" providerId="LiveId" clId="{E512DE71-3927-4E0D-A3EA-0E1778E1AE91}" dt="2023-05-27T16:52:41.641" v="546" actId="2711"/>
          <ac:spMkLst>
            <pc:docMk/>
            <pc:sldMk cId="1518454556" sldId="462"/>
            <ac:spMk id="4" creationId="{1A02DA8E-B2AC-E161-F061-935CCE46C8E3}"/>
          </ac:spMkLst>
        </pc:spChg>
      </pc:sldChg>
      <pc:sldChg chg="add del">
        <pc:chgData name="Ed Godfrey" userId="61aa7c48ee0e3db0" providerId="LiveId" clId="{E512DE71-3927-4E0D-A3EA-0E1778E1AE91}" dt="2023-05-27T17:27:18.262" v="1659" actId="47"/>
        <pc:sldMkLst>
          <pc:docMk/>
          <pc:sldMk cId="2893146198" sldId="463"/>
        </pc:sldMkLst>
      </pc:sldChg>
      <pc:sldChg chg="modSp add modAnim">
        <pc:chgData name="Ed Godfrey" userId="61aa7c48ee0e3db0" providerId="LiveId" clId="{E512DE71-3927-4E0D-A3EA-0E1778E1AE91}" dt="2023-05-27T17:05:11.909" v="899"/>
        <pc:sldMkLst>
          <pc:docMk/>
          <pc:sldMk cId="3023517505" sldId="464"/>
        </pc:sldMkLst>
        <pc:spChg chg="mod">
          <ac:chgData name="Ed Godfrey" userId="61aa7c48ee0e3db0" providerId="LiveId" clId="{E512DE71-3927-4E0D-A3EA-0E1778E1AE91}" dt="2023-05-27T17:04:50.346" v="895" actId="20577"/>
          <ac:spMkLst>
            <pc:docMk/>
            <pc:sldMk cId="3023517505" sldId="464"/>
            <ac:spMk id="4" creationId="{1A02DA8E-B2AC-E161-F061-935CCE46C8E3}"/>
          </ac:spMkLst>
        </pc:spChg>
      </pc:sldChg>
      <pc:sldChg chg="modSp add modAnim">
        <pc:chgData name="Ed Godfrey" userId="61aa7c48ee0e3db0" providerId="LiveId" clId="{E512DE71-3927-4E0D-A3EA-0E1778E1AE91}" dt="2023-05-27T17:13:27.289" v="1153" actId="20577"/>
        <pc:sldMkLst>
          <pc:docMk/>
          <pc:sldMk cId="1517876389" sldId="465"/>
        </pc:sldMkLst>
        <pc:spChg chg="mod">
          <ac:chgData name="Ed Godfrey" userId="61aa7c48ee0e3db0" providerId="LiveId" clId="{E512DE71-3927-4E0D-A3EA-0E1778E1AE91}" dt="2023-05-27T17:13:27.289" v="1153" actId="20577"/>
          <ac:spMkLst>
            <pc:docMk/>
            <pc:sldMk cId="1517876389" sldId="465"/>
            <ac:spMk id="4" creationId="{1A02DA8E-B2AC-E161-F061-935CCE46C8E3}"/>
          </ac:spMkLst>
        </pc:spChg>
      </pc:sldChg>
      <pc:sldChg chg="modSp add mod modAnim">
        <pc:chgData name="Ed Godfrey" userId="61aa7c48ee0e3db0" providerId="LiveId" clId="{E512DE71-3927-4E0D-A3EA-0E1778E1AE91}" dt="2023-05-27T17:12:39.351" v="1149" actId="20577"/>
        <pc:sldMkLst>
          <pc:docMk/>
          <pc:sldMk cId="2439800376" sldId="466"/>
        </pc:sldMkLst>
        <pc:spChg chg="mod">
          <ac:chgData name="Ed Godfrey" userId="61aa7c48ee0e3db0" providerId="LiveId" clId="{E512DE71-3927-4E0D-A3EA-0E1778E1AE91}" dt="2023-05-27T17:12:32.440" v="1143" actId="255"/>
          <ac:spMkLst>
            <pc:docMk/>
            <pc:sldMk cId="2439800376" sldId="466"/>
            <ac:spMk id="3" creationId="{9E3293C3-2021-04F5-B3B2-149081BCD341}"/>
          </ac:spMkLst>
        </pc:spChg>
        <pc:spChg chg="mod">
          <ac:chgData name="Ed Godfrey" userId="61aa7c48ee0e3db0" providerId="LiveId" clId="{E512DE71-3927-4E0D-A3EA-0E1778E1AE91}" dt="2023-05-27T17:12:39.351" v="1149" actId="20577"/>
          <ac:spMkLst>
            <pc:docMk/>
            <pc:sldMk cId="2439800376" sldId="466"/>
            <ac:spMk id="6" creationId="{27341E30-1523-0531-D0E1-7D6824619EE0}"/>
          </ac:spMkLst>
        </pc:spChg>
      </pc:sldChg>
      <pc:sldChg chg="modSp add mod">
        <pc:chgData name="Ed Godfrey" userId="61aa7c48ee0e3db0" providerId="LiveId" clId="{E512DE71-3927-4E0D-A3EA-0E1778E1AE91}" dt="2023-05-27T17:11:26.231" v="1138" actId="20577"/>
        <pc:sldMkLst>
          <pc:docMk/>
          <pc:sldMk cId="4241615019" sldId="467"/>
        </pc:sldMkLst>
        <pc:spChg chg="mod">
          <ac:chgData name="Ed Godfrey" userId="61aa7c48ee0e3db0" providerId="LiveId" clId="{E512DE71-3927-4E0D-A3EA-0E1778E1AE91}" dt="2023-05-27T17:11:21.838" v="1136" actId="20577"/>
          <ac:spMkLst>
            <pc:docMk/>
            <pc:sldMk cId="4241615019" sldId="467"/>
            <ac:spMk id="3" creationId="{9E3293C3-2021-04F5-B3B2-149081BCD341}"/>
          </ac:spMkLst>
        </pc:spChg>
        <pc:spChg chg="mod">
          <ac:chgData name="Ed Godfrey" userId="61aa7c48ee0e3db0" providerId="LiveId" clId="{E512DE71-3927-4E0D-A3EA-0E1778E1AE91}" dt="2023-05-27T17:11:26.231" v="1138" actId="20577"/>
          <ac:spMkLst>
            <pc:docMk/>
            <pc:sldMk cId="4241615019" sldId="467"/>
            <ac:spMk id="6" creationId="{27341E30-1523-0531-D0E1-7D6824619EE0}"/>
          </ac:spMkLst>
        </pc:spChg>
      </pc:sldChg>
      <pc:sldChg chg="modSp add mod modAnim">
        <pc:chgData name="Ed Godfrey" userId="61aa7c48ee0e3db0" providerId="LiveId" clId="{E512DE71-3927-4E0D-A3EA-0E1778E1AE91}" dt="2023-05-27T17:16:04.398" v="1296" actId="5793"/>
        <pc:sldMkLst>
          <pc:docMk/>
          <pc:sldMk cId="1672001782" sldId="468"/>
        </pc:sldMkLst>
        <pc:spChg chg="mod">
          <ac:chgData name="Ed Godfrey" userId="61aa7c48ee0e3db0" providerId="LiveId" clId="{E512DE71-3927-4E0D-A3EA-0E1778E1AE91}" dt="2023-05-27T17:16:04.398" v="1296" actId="5793"/>
          <ac:spMkLst>
            <pc:docMk/>
            <pc:sldMk cId="1672001782" sldId="468"/>
            <ac:spMk id="2" creationId="{47B4A78E-AA7A-A953-FC66-DA9403B458D9}"/>
          </ac:spMkLst>
        </pc:spChg>
        <pc:spChg chg="mod">
          <ac:chgData name="Ed Godfrey" userId="61aa7c48ee0e3db0" providerId="LiveId" clId="{E512DE71-3927-4E0D-A3EA-0E1778E1AE91}" dt="2023-05-27T17:14:46.933" v="1238" actId="1035"/>
          <ac:spMkLst>
            <pc:docMk/>
            <pc:sldMk cId="1672001782" sldId="468"/>
            <ac:spMk id="4" creationId="{1A02DA8E-B2AC-E161-F061-935CCE46C8E3}"/>
          </ac:spMkLst>
        </pc:spChg>
      </pc:sldChg>
      <pc:sldChg chg="addSp delSp modSp add modAnim">
        <pc:chgData name="Ed Godfrey" userId="61aa7c48ee0e3db0" providerId="LiveId" clId="{E512DE71-3927-4E0D-A3EA-0E1778E1AE91}" dt="2023-05-27T17:18:46.029" v="1399"/>
        <pc:sldMkLst>
          <pc:docMk/>
          <pc:sldMk cId="913393385" sldId="469"/>
        </pc:sldMkLst>
        <pc:spChg chg="add del mod">
          <ac:chgData name="Ed Godfrey" userId="61aa7c48ee0e3db0" providerId="LiveId" clId="{E512DE71-3927-4E0D-A3EA-0E1778E1AE91}" dt="2023-05-27T17:18:19.591" v="1395" actId="5793"/>
          <ac:spMkLst>
            <pc:docMk/>
            <pc:sldMk cId="913393385" sldId="469"/>
            <ac:spMk id="2" creationId="{47B4A78E-AA7A-A953-FC66-DA9403B458D9}"/>
          </ac:spMkLst>
        </pc:spChg>
        <pc:spChg chg="mod">
          <ac:chgData name="Ed Godfrey" userId="61aa7c48ee0e3db0" providerId="LiveId" clId="{E512DE71-3927-4E0D-A3EA-0E1778E1AE91}" dt="2023-05-27T17:17:43.317" v="1374" actId="20577"/>
          <ac:spMkLst>
            <pc:docMk/>
            <pc:sldMk cId="913393385" sldId="469"/>
            <ac:spMk id="4" creationId="{1A02DA8E-B2AC-E161-F061-935CCE46C8E3}"/>
          </ac:spMkLst>
        </pc:spChg>
      </pc:sldChg>
      <pc:sldChg chg="modSp add modAnim">
        <pc:chgData name="Ed Godfrey" userId="61aa7c48ee0e3db0" providerId="LiveId" clId="{E512DE71-3927-4E0D-A3EA-0E1778E1AE91}" dt="2023-05-27T17:24:25.684" v="1635" actId="313"/>
        <pc:sldMkLst>
          <pc:docMk/>
          <pc:sldMk cId="1554024227" sldId="470"/>
        </pc:sldMkLst>
        <pc:spChg chg="mod">
          <ac:chgData name="Ed Godfrey" userId="61aa7c48ee0e3db0" providerId="LiveId" clId="{E512DE71-3927-4E0D-A3EA-0E1778E1AE91}" dt="2023-05-27T17:24:25.684" v="1635" actId="313"/>
          <ac:spMkLst>
            <pc:docMk/>
            <pc:sldMk cId="1554024227" sldId="470"/>
            <ac:spMk id="2" creationId="{47B4A78E-AA7A-A953-FC66-DA9403B458D9}"/>
          </ac:spMkLst>
        </pc:spChg>
        <pc:spChg chg="mod">
          <ac:chgData name="Ed Godfrey" userId="61aa7c48ee0e3db0" providerId="LiveId" clId="{E512DE71-3927-4E0D-A3EA-0E1778E1AE91}" dt="2023-05-27T17:20:37.143" v="1487" actId="6549"/>
          <ac:spMkLst>
            <pc:docMk/>
            <pc:sldMk cId="1554024227" sldId="470"/>
            <ac:spMk id="4" creationId="{1A02DA8E-B2AC-E161-F061-935CCE46C8E3}"/>
          </ac:spMkLst>
        </pc:spChg>
      </pc:sldChg>
      <pc:sldChg chg="add">
        <pc:chgData name="Ed Godfrey" userId="61aa7c48ee0e3db0" providerId="LiveId" clId="{E512DE71-3927-4E0D-A3EA-0E1778E1AE91}" dt="2023-05-27T17:27:15.486" v="1658"/>
        <pc:sldMkLst>
          <pc:docMk/>
          <pc:sldMk cId="1874828066" sldId="4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5/28/2023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The Reality of False Teachers (Part </a:t>
            </a:r>
            <a:r>
              <a:rPr lang="en-US" sz="3900" b="1" dirty="0">
                <a:latin typeface="Abadi" panose="020B0604020104020204" pitchFamily="34" charset="0"/>
              </a:rPr>
              <a:t>4a</a:t>
            </a:r>
            <a:r>
              <a:rPr lang="en-US" sz="3900" b="1" dirty="0">
                <a:solidFill>
                  <a:schemeClr val="tx1"/>
                </a:solidFill>
                <a:latin typeface="Abadi" panose="020B0604020104020204" pitchFamily="34" charset="0"/>
              </a:rPr>
              <a:t>)</a:t>
            </a:r>
          </a:p>
          <a:p>
            <a:pPr algn="ctr"/>
            <a:r>
              <a:rPr lang="en-US" sz="3600" b="1" dirty="0">
                <a:solidFill>
                  <a:schemeClr val="tx1"/>
                </a:solidFill>
                <a:latin typeface="Avenir Next LT Pro Light" panose="020B0304020202020204" pitchFamily="34" charset="0"/>
              </a:rPr>
              <a:t>2 </a:t>
            </a:r>
            <a:r>
              <a:rPr lang="en-US" sz="3600" b="1">
                <a:solidFill>
                  <a:schemeClr val="tx1"/>
                </a:solidFill>
                <a:latin typeface="Avenir Next LT Pro Light" panose="020B0304020202020204" pitchFamily="34" charset="0"/>
              </a:rPr>
              <a:t>Peter </a:t>
            </a:r>
            <a:r>
              <a:rPr lang="en-US" sz="3600" b="1">
                <a:latin typeface="Avenir Next LT Pro Light" panose="020B0304020202020204" pitchFamily="34" charset="0"/>
              </a:rPr>
              <a:t>2:10-22</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May 28, 2023</a:t>
            </a:r>
          </a:p>
        </p:txBody>
      </p:sp>
    </p:spTree>
    <p:extLst>
      <p:ext uri="{BB962C8B-B14F-4D97-AF65-F5344CB8AC3E}">
        <p14:creationId xmlns:p14="http://schemas.microsoft.com/office/powerpoint/2010/main" val="158684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1295781"/>
            <a:ext cx="1180560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Forward (10a) – </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she</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“comes to meet  him”</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Inappropriately dressed (10b) – “dressed as a harlot;” [i.e. seductively]</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Loud and obnoxious (11a) – </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commanding/pushy with words</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Rebellious (11b) – </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despises authority</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Feet do not stay at home (11c) – </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does not want to be there</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Inappropriate places (12) – </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purposely in the wrong place at the “right” time</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Pushy and physical (13) </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commanding and pushy physically</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Religious (14) – </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talks the talk</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Deceptive (15) </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suggesting he is the only one</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Plots evil to make it look good (16-17)</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Selfish (18) </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not considering the consequences to others</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Unfaithful (19-20) – </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despising authority</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Persuasive (21a) – </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seeks to justify sin with reason (although illogical reason)</a:t>
            </a:r>
          </a:p>
          <a:p>
            <a:pPr marL="342900" lvl="0" indent="-342900">
              <a:buFont typeface="Wingdings" panose="05000000000000000000" pitchFamily="2" charset="2"/>
              <a:buChar char="§"/>
            </a:pP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Talkative (21b) – </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talks too much (</a:t>
            </a:r>
            <a:r>
              <a:rPr lang="en-US" sz="2400" b="0" i="0" dirty="0" err="1">
                <a:solidFill>
                  <a:schemeClr val="tx1"/>
                </a:solidFill>
                <a:latin typeface="Calibri" panose="020F0502020204030204" pitchFamily="34" charset="0"/>
                <a:ea typeface="Calibri" panose="020F0502020204030204" pitchFamily="34" charset="0"/>
                <a:cs typeface="Calibri" panose="020F0502020204030204" pitchFamily="34" charset="0"/>
              </a:rPr>
              <a:t>Provebs</a:t>
            </a:r>
            <a:r>
              <a:rPr lang="en-US" sz="2400" b="0" i="0" dirty="0">
                <a:solidFill>
                  <a:schemeClr val="tx1"/>
                </a:solidFill>
                <a:latin typeface="Calibri" panose="020F0502020204030204" pitchFamily="34" charset="0"/>
                <a:ea typeface="Calibri" panose="020F0502020204030204" pitchFamily="34" charset="0"/>
                <a:cs typeface="Calibri" panose="020F0502020204030204" pitchFamily="34" charset="0"/>
              </a:rPr>
              <a:t> 10:19)</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1015663"/>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Path of the Strange Woman</a:t>
            </a: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Proverbs 7:6-21</a:t>
            </a:r>
          </a:p>
        </p:txBody>
      </p:sp>
    </p:spTree>
    <p:extLst>
      <p:ext uri="{BB962C8B-B14F-4D97-AF65-F5344CB8AC3E}">
        <p14:creationId xmlns:p14="http://schemas.microsoft.com/office/powerpoint/2010/main" val="2642064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7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7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7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7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75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75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75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75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75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75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1"/>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conceit (2:10-13a)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173038" y="1438192"/>
            <a:ext cx="116928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10 and especially those who indulge the flesh in its corrupt desires and despise authority. Daring, self-willed, they do not tremble when they revile angelic majesties…</a:t>
            </a:r>
          </a:p>
        </p:txBody>
      </p:sp>
      <p:sp>
        <p:nvSpPr>
          <p:cNvPr id="4" name="TextBox 3">
            <a:extLst>
              <a:ext uri="{FF2B5EF4-FFF2-40B4-BE49-F238E27FC236}">
                <a16:creationId xmlns:a16="http://schemas.microsoft.com/office/drawing/2014/main" id="{1A02DA8E-B2AC-E161-F061-935CCE46C8E3}"/>
              </a:ext>
            </a:extLst>
          </p:cNvPr>
          <p:cNvSpPr txBox="1"/>
          <p:nvPr/>
        </p:nvSpPr>
        <p:spPr>
          <a:xfrm>
            <a:off x="340615" y="2315718"/>
            <a:ext cx="11525312" cy="3416320"/>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indulge the flesh in its corrupt desires (10a)</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despise authority (10b)</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are daring and self-willed (10c)</a:t>
            </a:r>
          </a:p>
          <a:p>
            <a:pPr marL="342900" indent="-342900" algn="just">
              <a:buFont typeface="Wingdings" panose="05000000000000000000" pitchFamily="2" charset="2"/>
              <a:buChar char="§"/>
            </a:pPr>
            <a:r>
              <a:rPr lang="en-US" sz="2400" b="1" u="sng" dirty="0">
                <a:latin typeface="Calibri" panose="020F0502020204030204" pitchFamily="34" charset="0"/>
                <a:ea typeface="Calibri" panose="020F0502020204030204" pitchFamily="34" charset="0"/>
                <a:cs typeface="Calibri" panose="020F0502020204030204" pitchFamily="34" charset="0"/>
              </a:rPr>
              <a:t>Daring</a:t>
            </a:r>
            <a:r>
              <a:rPr lang="en-US" sz="2400" dirty="0">
                <a:latin typeface="Calibri" panose="020F0502020204030204" pitchFamily="34" charset="0"/>
                <a:ea typeface="Calibri" panose="020F0502020204030204" pitchFamily="34" charset="0"/>
                <a:cs typeface="Calibri" panose="020F0502020204030204" pitchFamily="34" charset="0"/>
              </a:rPr>
              <a:t> - </a:t>
            </a:r>
            <a:r>
              <a:rPr lang="en-US" sz="2400" i="1" dirty="0">
                <a:latin typeface="Calibri" panose="020F0502020204030204" pitchFamily="34" charset="0"/>
                <a:ea typeface="Calibri" panose="020F0502020204030204" pitchFamily="34" charset="0"/>
                <a:cs typeface="Calibri" panose="020F0502020204030204" pitchFamily="34" charset="0"/>
              </a:rPr>
              <a:t>presumptuous – doing something without right or permission, audacious, recklessly brave to the point of brazenly doing that which he knows defies what is right; to defy God in exalting oneself regardless of the consequences.</a:t>
            </a:r>
            <a:r>
              <a:rPr lang="en-US" sz="2400" dirty="0">
                <a:latin typeface="Calibri" panose="020F0502020204030204" pitchFamily="34" charset="0"/>
                <a:ea typeface="Calibri" panose="020F0502020204030204" pitchFamily="34" charset="0"/>
                <a:cs typeface="Calibri" panose="020F0502020204030204" pitchFamily="34" charset="0"/>
              </a:rPr>
              <a:t> (See Proverbs 7:6-21)</a:t>
            </a:r>
          </a:p>
          <a:p>
            <a:pPr marL="342900" indent="-342900" algn="just">
              <a:buFont typeface="Wingdings" panose="05000000000000000000" pitchFamily="2" charset="2"/>
              <a:buChar char="§"/>
            </a:pPr>
            <a:r>
              <a:rPr lang="en-US" sz="2400" b="1" u="sng" dirty="0">
                <a:latin typeface="Calibri" panose="020F0502020204030204" pitchFamily="34" charset="0"/>
                <a:ea typeface="Calibri" panose="020F0502020204030204" pitchFamily="34" charset="0"/>
                <a:cs typeface="Calibri" panose="020F0502020204030204" pitchFamily="34" charset="0"/>
              </a:rPr>
              <a:t>Self-willed</a:t>
            </a:r>
            <a:r>
              <a:rPr lang="en-US" sz="2400" dirty="0">
                <a:latin typeface="Calibri" panose="020F0502020204030204" pitchFamily="34" charset="0"/>
                <a:ea typeface="Calibri" panose="020F0502020204030204" pitchFamily="34" charset="0"/>
                <a:cs typeface="Calibri" panose="020F0502020204030204" pitchFamily="34" charset="0"/>
              </a:rPr>
              <a:t> – self-hedonistic/self-pleasing; </a:t>
            </a:r>
            <a:r>
              <a:rPr lang="en-US" sz="2400" i="1" dirty="0">
                <a:latin typeface="Calibri" panose="020F0502020204030204" pitchFamily="34" charset="0"/>
                <a:ea typeface="Calibri" panose="020F0502020204030204" pitchFamily="34" charset="0"/>
                <a:cs typeface="Calibri" panose="020F0502020204030204" pitchFamily="34" charset="0"/>
              </a:rPr>
              <a:t>obstinacy – being stubbornly committed to that which pleases oneself.</a:t>
            </a:r>
            <a:r>
              <a:rPr lang="en-US" sz="24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23517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1"/>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conceit (2:10-13a)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173038" y="1438192"/>
            <a:ext cx="116928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10 and especially those who indulge the flesh in its corrupt desires and despise authority. Daring, self-willed, they do not tremble when they revile angelic majesties…</a:t>
            </a:r>
          </a:p>
        </p:txBody>
      </p:sp>
      <p:sp>
        <p:nvSpPr>
          <p:cNvPr id="4" name="TextBox 3">
            <a:extLst>
              <a:ext uri="{FF2B5EF4-FFF2-40B4-BE49-F238E27FC236}">
                <a16:creationId xmlns:a16="http://schemas.microsoft.com/office/drawing/2014/main" id="{1A02DA8E-B2AC-E161-F061-935CCE46C8E3}"/>
              </a:ext>
            </a:extLst>
          </p:cNvPr>
          <p:cNvSpPr txBox="1"/>
          <p:nvPr/>
        </p:nvSpPr>
        <p:spPr>
          <a:xfrm>
            <a:off x="340615" y="2315718"/>
            <a:ext cx="11525312" cy="3170099"/>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indulge the flesh in its corrupt desires (10a)</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despise authority (10b)</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are daring and self-willed (10c)</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do not tremble when they revile angelic majesties (10d)</a:t>
            </a:r>
          </a:p>
          <a:p>
            <a:pPr marL="800100" lvl="1" indent="-342900" algn="just">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To revile - </a:t>
            </a:r>
            <a:r>
              <a:rPr lang="en-US" sz="2400" i="1" dirty="0">
                <a:latin typeface="Calibri" panose="020F0502020204030204" pitchFamily="34" charset="0"/>
                <a:ea typeface="Calibri" panose="020F0502020204030204" pitchFamily="34" charset="0"/>
                <a:cs typeface="Calibri" panose="020F0502020204030204" pitchFamily="34" charset="0"/>
              </a:rPr>
              <a:t>slander, rail at, using speech which defames and injures the reputation of another</a:t>
            </a:r>
            <a:r>
              <a:rPr lang="en-US" sz="2400" dirty="0">
                <a:latin typeface="Calibri" panose="020F0502020204030204" pitchFamily="34" charset="0"/>
                <a:ea typeface="Calibri" panose="020F0502020204030204" pitchFamily="34" charset="0"/>
                <a:cs typeface="Calibri" panose="020F0502020204030204" pitchFamily="34" charset="0"/>
              </a:rPr>
              <a:t>. </a:t>
            </a:r>
          </a:p>
          <a:p>
            <a:pPr marL="800100" lvl="1" indent="-342900" algn="just">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Angelic majesties (lit. glories) – reference to fallen angels/demons (see Jude 8)</a:t>
            </a:r>
          </a:p>
        </p:txBody>
      </p:sp>
    </p:spTree>
    <p:extLst>
      <p:ext uri="{BB962C8B-B14F-4D97-AF65-F5344CB8AC3E}">
        <p14:creationId xmlns:p14="http://schemas.microsoft.com/office/powerpoint/2010/main" val="15178763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par>
                          <p:cTn id="8" fill="hold">
                            <p:stCondLst>
                              <p:cond delay="2500"/>
                            </p:stCondLst>
                            <p:childTnLst>
                              <p:par>
                                <p:cTn id="9" presetID="10" presetClass="entr" presetSubtype="0" fill="hold" grpId="0" nodeType="afterEffect">
                                  <p:stCondLst>
                                    <p:cond delay="325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1750"/>
                                        <p:tgtEl>
                                          <p:spTgt spid="4">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13 But also some of the Jewish exorcists, who went from place to place, attempted to name over those who had the evil spirits the name of the Lord Jesus, saying, "I adjure you by Jesus whom Paul preaches." 14 Seven sons of one </a:t>
            </a:r>
            <a:r>
              <a:rPr lang="en-US" b="0" dirty="0" err="1">
                <a:solidFill>
                  <a:schemeClr val="tx1"/>
                </a:solidFill>
                <a:latin typeface="Calibri" panose="020F0502020204030204" pitchFamily="34" charset="0"/>
                <a:ea typeface="Calibri" panose="020F0502020204030204" pitchFamily="34" charset="0"/>
                <a:cs typeface="Calibri" panose="020F0502020204030204" pitchFamily="34" charset="0"/>
              </a:rPr>
              <a:t>Sceva</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 a Jewish chief priest, were doing this. 15 And the evil spirit answered and said to them, "I recognize Jesus, and I know about Paul, but who are you?" 16 And the man, in whom was the evil spirit, leaped on them and subdued all of them and overpowered them, so that they fled out of that house naked and wounded. </a:t>
            </a:r>
          </a:p>
          <a:p>
            <a:endParaRPr lang="en-US" sz="3600" b="0" dirty="0">
              <a:solidFill>
                <a:schemeClr val="tx1"/>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19:13-16</a:t>
            </a:r>
          </a:p>
        </p:txBody>
      </p:sp>
    </p:spTree>
    <p:extLst>
      <p:ext uri="{BB962C8B-B14F-4D97-AF65-F5344CB8AC3E}">
        <p14:creationId xmlns:p14="http://schemas.microsoft.com/office/powerpoint/2010/main" val="1929054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rPr>
              <a:t>10 and especially those who indulge the flesh in its corrupt desires and despise authority. Daring, self-willed, they do not tremble when they revile angelic majesties, 11 whereas angels who are greater in might and power do not bring a reviling judgment against them before the Lord. </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2:10-11</a:t>
            </a:r>
          </a:p>
        </p:txBody>
      </p:sp>
    </p:spTree>
    <p:extLst>
      <p:ext uri="{BB962C8B-B14F-4D97-AF65-F5344CB8AC3E}">
        <p14:creationId xmlns:p14="http://schemas.microsoft.com/office/powerpoint/2010/main" val="424161501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But Michael the archangel, when he disputed with the devil and argued about the body of Moses, did not dare pronounce against him a railing judgment, but said, 'The Lord rebuke you!'</a:t>
            </a:r>
          </a:p>
          <a:p>
            <a:endParaRPr lang="en-US" sz="3600" b="0" dirty="0">
              <a:solidFill>
                <a:schemeClr val="tx1"/>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Jude 9</a:t>
            </a:r>
          </a:p>
        </p:txBody>
      </p:sp>
    </p:spTree>
    <p:extLst>
      <p:ext uri="{BB962C8B-B14F-4D97-AF65-F5344CB8AC3E}">
        <p14:creationId xmlns:p14="http://schemas.microsoft.com/office/powerpoint/2010/main" val="2439800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1"/>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conceit (2:10-13a)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340615" y="3984247"/>
            <a:ext cx="1169288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these, like unreasoning animals, born as creatures of instinct to be captured and killed…</a:t>
            </a:r>
          </a:p>
        </p:txBody>
      </p:sp>
      <p:sp>
        <p:nvSpPr>
          <p:cNvPr id="4" name="TextBox 3">
            <a:extLst>
              <a:ext uri="{FF2B5EF4-FFF2-40B4-BE49-F238E27FC236}">
                <a16:creationId xmlns:a16="http://schemas.microsoft.com/office/drawing/2014/main" id="{1A02DA8E-B2AC-E161-F061-935CCE46C8E3}"/>
              </a:ext>
            </a:extLst>
          </p:cNvPr>
          <p:cNvSpPr txBox="1"/>
          <p:nvPr/>
        </p:nvSpPr>
        <p:spPr>
          <a:xfrm>
            <a:off x="340615" y="1487043"/>
            <a:ext cx="11525312" cy="2554545"/>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indulge the flesh in its corrupt desires (10a)</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despise authority (10b)</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are daring and self-willed (10c)</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do not tremble when they revile angelic majesties (10d-11)</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are like unreasoning animals (12a)</a:t>
            </a:r>
          </a:p>
        </p:txBody>
      </p:sp>
    </p:spTree>
    <p:extLst>
      <p:ext uri="{BB962C8B-B14F-4D97-AF65-F5344CB8AC3E}">
        <p14:creationId xmlns:p14="http://schemas.microsoft.com/office/powerpoint/2010/main" val="16720017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750"/>
                                        <p:tgtEl>
                                          <p:spTgt spid="4">
                                            <p:txEl>
                                              <p:pRg st="4" end="4"/>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1"/>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conceit (2:10-13a)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340615" y="4450972"/>
            <a:ext cx="1169288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…reviling where they have no knowledge, will in the destruction of those creatures also be destroyed…</a:t>
            </a:r>
          </a:p>
        </p:txBody>
      </p:sp>
      <p:sp>
        <p:nvSpPr>
          <p:cNvPr id="4" name="TextBox 3">
            <a:extLst>
              <a:ext uri="{FF2B5EF4-FFF2-40B4-BE49-F238E27FC236}">
                <a16:creationId xmlns:a16="http://schemas.microsoft.com/office/drawing/2014/main" id="{1A02DA8E-B2AC-E161-F061-935CCE46C8E3}"/>
              </a:ext>
            </a:extLst>
          </p:cNvPr>
          <p:cNvSpPr txBox="1"/>
          <p:nvPr/>
        </p:nvSpPr>
        <p:spPr>
          <a:xfrm>
            <a:off x="340615" y="1487043"/>
            <a:ext cx="11525312" cy="3046988"/>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indulge the flesh in its corrupt desires (10a)</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despise authority (10b)</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are daring and self-willed (10c)</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do not tremble when they revile angelic majesties (10d-11)</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are like unreasoning animals (12a)</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revile where they have no knowledge (12b)</a:t>
            </a:r>
          </a:p>
        </p:txBody>
      </p:sp>
    </p:spTree>
    <p:extLst>
      <p:ext uri="{BB962C8B-B14F-4D97-AF65-F5344CB8AC3E}">
        <p14:creationId xmlns:p14="http://schemas.microsoft.com/office/powerpoint/2010/main" val="913393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750"/>
                                        <p:tgtEl>
                                          <p:spTgt spid="4">
                                            <p:txEl>
                                              <p:pRg st="5" end="5"/>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1"/>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conceit (2:10-13a)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952500" y="4955797"/>
            <a:ext cx="110810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“suffering wrong as the wages of doing wrong” (NASB95)</a:t>
            </a:r>
          </a:p>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“and will receive the wages of unrighteousness…” (</a:t>
            </a:r>
            <a:r>
              <a:rPr lang="en-US" sz="2800" b="0" dirty="0" err="1">
                <a:solidFill>
                  <a:schemeClr val="tx1"/>
                </a:solidFill>
                <a:latin typeface="Calibri" panose="020F0502020204030204" pitchFamily="34" charset="0"/>
                <a:ea typeface="Calibri" panose="020F0502020204030204" pitchFamily="34" charset="0"/>
                <a:cs typeface="Calibri" panose="020F0502020204030204" pitchFamily="34" charset="0"/>
              </a:rPr>
              <a:t>NKJV</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“suffering harm as the payment for unrighteousness…”  (</a:t>
            </a:r>
            <a:r>
              <a:rPr lang="en-US" sz="2800" b="0" dirty="0" err="1">
                <a:solidFill>
                  <a:schemeClr val="tx1"/>
                </a:solidFill>
                <a:latin typeface="Calibri" panose="020F0502020204030204" pitchFamily="34" charset="0"/>
                <a:ea typeface="Calibri" panose="020F0502020204030204" pitchFamily="34" charset="0"/>
                <a:cs typeface="Calibri" panose="020F0502020204030204" pitchFamily="34" charset="0"/>
              </a:rPr>
              <a:t>CSB</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1A02DA8E-B2AC-E161-F061-935CCE46C8E3}"/>
              </a:ext>
            </a:extLst>
          </p:cNvPr>
          <p:cNvSpPr txBox="1"/>
          <p:nvPr/>
        </p:nvSpPr>
        <p:spPr>
          <a:xfrm>
            <a:off x="340615" y="1487043"/>
            <a:ext cx="11525312" cy="3539430"/>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indulge the flesh in its corrupt desires (10a)</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despise authority (10b)</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are daring and self-willed (10c)</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do not tremble when they revile angelic majesties (10d-11)</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are like unreasoning animals (12a)</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revile where they have no knowledge (12b)</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suffer [eternal harm] as the wages of doing wrong (13a)</a:t>
            </a:r>
          </a:p>
        </p:txBody>
      </p:sp>
    </p:spTree>
    <p:extLst>
      <p:ext uri="{BB962C8B-B14F-4D97-AF65-F5344CB8AC3E}">
        <p14:creationId xmlns:p14="http://schemas.microsoft.com/office/powerpoint/2010/main" val="15540242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750"/>
                                        <p:tgtEl>
                                          <p:spTgt spid="4">
                                            <p:txEl>
                                              <p:pRg st="6" end="6"/>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750"/>
                                        <p:tgtEl>
                                          <p:spTgt spid="2">
                                            <p:txEl>
                                              <p:pRg st="0" end="0"/>
                                            </p:txEl>
                                          </p:spTgt>
                                        </p:tgtEl>
                                      </p:cBhvr>
                                    </p:animEffect>
                                  </p:childTnLst>
                                </p:cTn>
                              </p:par>
                            </p:childTnLst>
                          </p:cTn>
                        </p:par>
                        <p:par>
                          <p:cTn id="12" fill="hold">
                            <p:stCondLst>
                              <p:cond delay="4750"/>
                            </p:stCondLst>
                            <p:childTnLst>
                              <p:par>
                                <p:cTn id="13" presetID="10" presetClass="entr" presetSubtype="0" fill="hold" grpId="0" nodeType="afterEffect">
                                  <p:stCondLst>
                                    <p:cond delay="175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750"/>
                                        <p:tgtEl>
                                          <p:spTgt spid="2">
                                            <p:txEl>
                                              <p:pRg st="1" end="1"/>
                                            </p:txEl>
                                          </p:spTgt>
                                        </p:tgtEl>
                                      </p:cBhvr>
                                    </p:animEffect>
                                  </p:childTnLst>
                                </p:cTn>
                              </p:par>
                            </p:childTnLst>
                          </p:cTn>
                        </p:par>
                        <p:par>
                          <p:cTn id="16" fill="hold">
                            <p:stCondLst>
                              <p:cond delay="8250"/>
                            </p:stCondLst>
                            <p:childTnLst>
                              <p:par>
                                <p:cTn id="17" presetID="10" presetClass="entr" presetSubtype="0" fill="hold" grpId="0" nodeType="afterEffect">
                                  <p:stCondLst>
                                    <p:cond delay="175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3 For the time will come when they will not endure sound doctrine; but wanting to have their ears tickled, they will accumulate for themselves teachers in accordance to their own desires, 4 and will turn away their ears from the truth and will turn aside to myths. </a:t>
            </a:r>
          </a:p>
          <a:p>
            <a:endParaRPr lang="en-US" sz="3600" b="0" dirty="0">
              <a:solidFill>
                <a:schemeClr val="tx1"/>
              </a:solidFill>
              <a:latin typeface="Calibri" panose="020F0502020204030204" pitchFamily="34" charset="0"/>
              <a:ea typeface="Times New Roman" panose="02020603050405020304" pitchFamily="18" charset="0"/>
            </a:endParaRPr>
          </a:p>
          <a:p>
            <a:endParaRPr lang="en-US" sz="3600" b="0" dirty="0">
              <a:solidFill>
                <a:schemeClr val="tx1"/>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4:3-4</a:t>
            </a:r>
          </a:p>
        </p:txBody>
      </p:sp>
    </p:spTree>
    <p:extLst>
      <p:ext uri="{BB962C8B-B14F-4D97-AF65-F5344CB8AC3E}">
        <p14:creationId xmlns:p14="http://schemas.microsoft.com/office/powerpoint/2010/main" val="120117436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rPr>
              <a:t>10 and especially those who indulge the flesh in its corrupt desires and despise authority. Daring, self-willed, they do not tremble when they revile angelic majesties, 11 whereas angels who are greater in might and power do not bring a reviling judgment against them before the Lord. 12 But these, like unreasoning animals, born as creatures of instinct to be captured and killed, reviling where they have no knowledge, will in the destruction of those creatures also be destroyed, 13 suffering wrong as the wages of doing wrong. They count it a pleasure to revel in the daytime. They are stains and blemishes, reveling in their deceptions, as they carouse with you, 14 having eyes full of adultery that never cease from sin, enticing unstable souls, having a heart trained in greed, accursed children; </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2:10-14</a:t>
            </a:r>
          </a:p>
        </p:txBody>
      </p:sp>
    </p:spTree>
    <p:extLst>
      <p:ext uri="{BB962C8B-B14F-4D97-AF65-F5344CB8AC3E}">
        <p14:creationId xmlns:p14="http://schemas.microsoft.com/office/powerpoint/2010/main" val="38334814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The Reality of False Teachers (Part </a:t>
            </a:r>
            <a:r>
              <a:rPr lang="en-US" sz="3900" b="1" dirty="0">
                <a:latin typeface="Abadi" panose="020B0604020104020204" pitchFamily="34" charset="0"/>
              </a:rPr>
              <a:t>4a</a:t>
            </a:r>
            <a:r>
              <a:rPr lang="en-US" sz="3900" b="1" dirty="0">
                <a:solidFill>
                  <a:schemeClr val="tx1"/>
                </a:solidFill>
                <a:latin typeface="Abadi" panose="020B0604020104020204" pitchFamily="34" charset="0"/>
              </a:rPr>
              <a:t>)</a:t>
            </a:r>
          </a:p>
          <a:p>
            <a:pPr algn="ctr"/>
            <a:r>
              <a:rPr lang="en-US" sz="3600" b="1" dirty="0">
                <a:solidFill>
                  <a:schemeClr val="tx1"/>
                </a:solidFill>
                <a:latin typeface="Avenir Next LT Pro Light" panose="020B0304020202020204" pitchFamily="34" charset="0"/>
              </a:rPr>
              <a:t>2 Peter </a:t>
            </a:r>
            <a:r>
              <a:rPr lang="en-US" sz="3600" b="1" dirty="0">
                <a:latin typeface="Avenir Next LT Pro Light" panose="020B0304020202020204" pitchFamily="34" charset="0"/>
              </a:rPr>
              <a:t>2:4-10-22</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May 28, 2023</a:t>
            </a:r>
          </a:p>
        </p:txBody>
      </p:sp>
    </p:spTree>
    <p:extLst>
      <p:ext uri="{BB962C8B-B14F-4D97-AF65-F5344CB8AC3E}">
        <p14:creationId xmlns:p14="http://schemas.microsoft.com/office/powerpoint/2010/main" val="187482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rPr>
              <a:t>15 forsaking the right way, they have gone astray, having followed the way of Balaam, the son of </a:t>
            </a:r>
            <a:r>
              <a:rPr lang="en-US" b="0" i="1" dirty="0" err="1">
                <a:solidFill>
                  <a:schemeClr val="tx1"/>
                </a:solidFill>
                <a:effectLst/>
                <a:latin typeface="Calibri" panose="020F0502020204030204" pitchFamily="34" charset="0"/>
                <a:ea typeface="Times New Roman" panose="02020603050405020304" pitchFamily="18" charset="0"/>
              </a:rPr>
              <a:t>Beor</a:t>
            </a:r>
            <a:r>
              <a:rPr lang="en-US" b="0" i="1" dirty="0">
                <a:solidFill>
                  <a:schemeClr val="tx1"/>
                </a:solidFill>
                <a:effectLst/>
                <a:latin typeface="Calibri" panose="020F0502020204030204" pitchFamily="34" charset="0"/>
                <a:ea typeface="Times New Roman" panose="02020603050405020304" pitchFamily="18" charset="0"/>
              </a:rPr>
              <a:t>, who loved the wages of unrighteousness; 16 but he received a rebuke for his own transgression, for a mute donkey, speaking with a voice of a man, restrained the madness of the prophet. 17 These are springs without water and mists driven by a storm, for whom the black darkness has been reserved. 18 For speaking out arrogant words of vanity they entice by fleshly desires, by sensuality, those who barely escape from the ones who live in error, 19 promising them freedom while they themselves are slaves of corruption; for by what a man is overcome, by this he is enslaved. </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2:15-19</a:t>
            </a:r>
          </a:p>
        </p:txBody>
      </p:sp>
    </p:spTree>
    <p:extLst>
      <p:ext uri="{BB962C8B-B14F-4D97-AF65-F5344CB8AC3E}">
        <p14:creationId xmlns:p14="http://schemas.microsoft.com/office/powerpoint/2010/main" val="31129379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 For if, after they have escaped the defilements of the world by the knowledge of the Lord and Savior Jesus Christ, they are again entangled in them and are overcome, the last state has become worse for them than the first.21 For it would be better for them not to have known the way of righteousness, than having known it, to turn away from the holy commandment handed on to them. 22 It has happened to them according to the true proverb, "A DOG RETURNS TO ITS OWN VOMIT," and, "A sow, after washing, returns to wallowing in the mire."</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2:20-22</a:t>
            </a:r>
          </a:p>
        </p:txBody>
      </p:sp>
    </p:spTree>
    <p:extLst>
      <p:ext uri="{BB962C8B-B14F-4D97-AF65-F5344CB8AC3E}">
        <p14:creationId xmlns:p14="http://schemas.microsoft.com/office/powerpoint/2010/main" val="14116617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…so that He might sanctify her, having cleansed her by the washing of water with the word…</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5:26</a:t>
            </a:r>
          </a:p>
        </p:txBody>
      </p:sp>
    </p:spTree>
    <p:extLst>
      <p:ext uri="{BB962C8B-B14F-4D97-AF65-F5344CB8AC3E}">
        <p14:creationId xmlns:p14="http://schemas.microsoft.com/office/powerpoint/2010/main" val="25657194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contrast (2:1a)</a:t>
            </a:r>
          </a:p>
          <a:p>
            <a:pPr marL="571500" marR="0" indent="-571500" algn="just">
              <a:spcBef>
                <a:spcPts val="0"/>
              </a:spcBef>
              <a:spcAft>
                <a:spcPts val="0"/>
              </a:spcAft>
              <a:buAutoNum type="roman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constancy (2:1b)</a:t>
            </a:r>
          </a:p>
          <a:p>
            <a:pPr marL="571500" marR="0" indent="-571500" algn="just">
              <a:spcBef>
                <a:spcPts val="0"/>
              </a:spcBef>
              <a:spcAft>
                <a:spcPts val="0"/>
              </a:spcAft>
              <a:buAutoNum type="roman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company (2:1c)</a:t>
            </a:r>
          </a:p>
          <a:p>
            <a:pPr marL="571500" marR="0" indent="-571500" algn="just">
              <a:spcBef>
                <a:spcPts val="0"/>
              </a:spcBef>
              <a:spcAft>
                <a:spcPts val="0"/>
              </a:spcAft>
              <a:buAutoNum type="roman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code (2:1d)</a:t>
            </a:r>
          </a:p>
          <a:p>
            <a:pPr marL="571500" marR="0" indent="-571500" algn="just">
              <a:spcBef>
                <a:spcPts val="0"/>
              </a:spcBef>
              <a:spcAft>
                <a:spcPts val="0"/>
              </a:spcAft>
              <a:buAutoNum type="roman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calamity (2:1e)</a:t>
            </a:r>
          </a:p>
          <a:p>
            <a:pPr marL="571500" marR="0" indent="-571500" algn="just">
              <a:spcBef>
                <a:spcPts val="0"/>
              </a:spcBef>
              <a:spcAft>
                <a:spcPts val="0"/>
              </a:spcAft>
              <a:buAutoNum type="roman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contamination (2:2)</a:t>
            </a:r>
          </a:p>
          <a:p>
            <a:pPr marL="571500" marR="0" indent="-571500" algn="just">
              <a:spcBef>
                <a:spcPts val="0"/>
              </a:spcBef>
              <a:spcAft>
                <a:spcPts val="0"/>
              </a:spcAft>
              <a:buAutoNum type="roman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conspiracy (2:3a)</a:t>
            </a:r>
          </a:p>
          <a:p>
            <a:pPr marL="571500" marR="0" indent="-571500" algn="just">
              <a:spcBef>
                <a:spcPts val="0"/>
              </a:spcBef>
              <a:spcAft>
                <a:spcPts val="0"/>
              </a:spcAft>
              <a:buAutoNum type="roman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condemnation (2:3b)</a:t>
            </a:r>
          </a:p>
          <a:p>
            <a:pPr marL="571500" marR="0" indent="-571500" algn="just">
              <a:spcBef>
                <a:spcPts val="0"/>
              </a:spcBef>
              <a:spcAft>
                <a:spcPts val="0"/>
              </a:spcAft>
              <a:buAutoNum type="roman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condition (2:4-8)</a:t>
            </a:r>
          </a:p>
          <a:p>
            <a:pPr marL="571500" marR="0" indent="-571500" algn="just">
              <a:spcBef>
                <a:spcPts val="0"/>
              </a:spcBef>
              <a:spcAft>
                <a:spcPts val="0"/>
              </a:spcAft>
              <a:buAutoNum type="roman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confinement (9-10a)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Tree>
    <p:extLst>
      <p:ext uri="{BB962C8B-B14F-4D97-AF65-F5344CB8AC3E}">
        <p14:creationId xmlns:p14="http://schemas.microsoft.com/office/powerpoint/2010/main" val="3806991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750"/>
                                        <p:tgtEl>
                                          <p:spTgt spid="3">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childTnLst>
                                </p:cTn>
                              </p:par>
                            </p:childTnLst>
                          </p:cTn>
                        </p:par>
                        <p:par>
                          <p:cTn id="16" fill="hold">
                            <p:stCondLst>
                              <p:cond delay="6750"/>
                            </p:stCondLst>
                            <p:childTnLst>
                              <p:par>
                                <p:cTn id="17" presetID="10" presetClass="entr" presetSubtype="0" fill="hold" grpId="0" nodeType="afterEffect">
                                  <p:stCondLst>
                                    <p:cond delay="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750"/>
                                        <p:tgtEl>
                                          <p:spTgt spid="3">
                                            <p:txEl>
                                              <p:pRg st="3" end="3"/>
                                            </p:txEl>
                                          </p:spTgt>
                                        </p:tgtEl>
                                      </p:cBhvr>
                                    </p:animEffect>
                                  </p:childTnLst>
                                </p:cTn>
                              </p:par>
                            </p:childTnLst>
                          </p:cTn>
                        </p:par>
                        <p:par>
                          <p:cTn id="20" fill="hold">
                            <p:stCondLst>
                              <p:cond delay="9250"/>
                            </p:stCondLst>
                            <p:childTnLst>
                              <p:par>
                                <p:cTn id="21" presetID="10" presetClass="entr" presetSubtype="0" fill="hold" grpId="0" nodeType="afterEffect">
                                  <p:stCondLst>
                                    <p:cond delay="7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750"/>
                                        <p:tgtEl>
                                          <p:spTgt spid="3">
                                            <p:txEl>
                                              <p:pRg st="4" end="4"/>
                                            </p:txEl>
                                          </p:spTgt>
                                        </p:tgtEl>
                                      </p:cBhvr>
                                    </p:animEffect>
                                  </p:childTnLst>
                                </p:cTn>
                              </p:par>
                            </p:childTnLst>
                          </p:cTn>
                        </p:par>
                        <p:par>
                          <p:cTn id="24" fill="hold">
                            <p:stCondLst>
                              <p:cond delay="11750"/>
                            </p:stCondLst>
                            <p:childTnLst>
                              <p:par>
                                <p:cTn id="25" presetID="10" presetClass="entr" presetSubtype="0" fill="hold" grpId="0" nodeType="afterEffect">
                                  <p:stCondLst>
                                    <p:cond delay="7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750"/>
                                        <p:tgtEl>
                                          <p:spTgt spid="3">
                                            <p:txEl>
                                              <p:pRg st="5" end="5"/>
                                            </p:txEl>
                                          </p:spTgt>
                                        </p:tgtEl>
                                      </p:cBhvr>
                                    </p:animEffect>
                                  </p:childTnLst>
                                </p:cTn>
                              </p:par>
                            </p:childTnLst>
                          </p:cTn>
                        </p:par>
                        <p:par>
                          <p:cTn id="28" fill="hold">
                            <p:stCondLst>
                              <p:cond delay="14250"/>
                            </p:stCondLst>
                            <p:childTnLst>
                              <p:par>
                                <p:cTn id="29" presetID="10" presetClass="entr" presetSubtype="0" fill="hold" grpId="0" nodeType="afterEffect">
                                  <p:stCondLst>
                                    <p:cond delay="7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750"/>
                                        <p:tgtEl>
                                          <p:spTgt spid="3">
                                            <p:txEl>
                                              <p:pRg st="6" end="6"/>
                                            </p:txEl>
                                          </p:spTgt>
                                        </p:tgtEl>
                                      </p:cBhvr>
                                    </p:animEffect>
                                  </p:childTnLst>
                                </p:cTn>
                              </p:par>
                            </p:childTnLst>
                          </p:cTn>
                        </p:par>
                        <p:par>
                          <p:cTn id="32" fill="hold">
                            <p:stCondLst>
                              <p:cond delay="16750"/>
                            </p:stCondLst>
                            <p:childTnLst>
                              <p:par>
                                <p:cTn id="33" presetID="10" presetClass="entr" presetSubtype="0" fill="hold" grpId="0" nodeType="afterEffect">
                                  <p:stCondLst>
                                    <p:cond delay="75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750"/>
                                        <p:tgtEl>
                                          <p:spTgt spid="3">
                                            <p:txEl>
                                              <p:pRg st="7" end="7"/>
                                            </p:txEl>
                                          </p:spTgt>
                                        </p:tgtEl>
                                      </p:cBhvr>
                                    </p:animEffect>
                                  </p:childTnLst>
                                </p:cTn>
                              </p:par>
                            </p:childTnLst>
                          </p:cTn>
                        </p:par>
                        <p:par>
                          <p:cTn id="36" fill="hold">
                            <p:stCondLst>
                              <p:cond delay="19250"/>
                            </p:stCondLst>
                            <p:childTnLst>
                              <p:par>
                                <p:cTn id="37" presetID="10" presetClass="entr" presetSubtype="0" fill="hold" grpId="0" nodeType="afterEffect">
                                  <p:stCondLst>
                                    <p:cond delay="75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750"/>
                                        <p:tgtEl>
                                          <p:spTgt spid="3">
                                            <p:txEl>
                                              <p:pRg st="8" end="8"/>
                                            </p:txEl>
                                          </p:spTgt>
                                        </p:tgtEl>
                                      </p:cBhvr>
                                    </p:animEffect>
                                  </p:childTnLst>
                                </p:cTn>
                              </p:par>
                            </p:childTnLst>
                          </p:cTn>
                        </p:par>
                        <p:par>
                          <p:cTn id="40" fill="hold">
                            <p:stCondLst>
                              <p:cond delay="21750"/>
                            </p:stCondLst>
                            <p:childTnLst>
                              <p:par>
                                <p:cTn id="41" presetID="10" presetClass="entr" presetSubtype="0" fill="hold" grpId="0" nodeType="afterEffect">
                                  <p:stCondLst>
                                    <p:cond delay="75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spcBef>
                <a:spcPts val="0"/>
              </a:spcBef>
              <a:spcAft>
                <a:spcPts val="0"/>
              </a:spcAft>
            </a:pPr>
            <a:r>
              <a:rPr lang="en-US" sz="3800" b="0" dirty="0">
                <a:solidFill>
                  <a:schemeClr val="tx1"/>
                </a:solidFill>
                <a:latin typeface="Calibri" panose="020F0502020204030204" pitchFamily="34" charset="0"/>
                <a:ea typeface="Times New Roman" panose="02020603050405020304" pitchFamily="18" charset="0"/>
              </a:rPr>
              <a:t>1</a:t>
            </a:r>
            <a:r>
              <a:rPr lang="en-US" sz="3800" b="0" i="1" dirty="0">
                <a:solidFill>
                  <a:schemeClr val="tx1"/>
                </a:solidFill>
                <a:effectLst/>
                <a:latin typeface="Calibri" panose="020F0502020204030204" pitchFamily="34" charset="0"/>
                <a:ea typeface="Times New Roman" panose="02020603050405020304" pitchFamily="18" charset="0"/>
              </a:rPr>
              <a:t> But false prophets also arose among the people, just as there will also be false teachers among you, who will secretly introduce destructive heresies, even denying the Master who bought them, bringing swift destruction upon themselves. </a:t>
            </a:r>
          </a:p>
          <a:p>
            <a:pPr marL="0" marR="0">
              <a:spcBef>
                <a:spcPts val="0"/>
              </a:spcBef>
              <a:spcAft>
                <a:spcPts val="0"/>
              </a:spcAft>
            </a:pPr>
            <a:r>
              <a:rPr lang="en-US" sz="3800" b="0" i="1" dirty="0">
                <a:solidFill>
                  <a:schemeClr val="tx1"/>
                </a:solidFill>
                <a:effectLst/>
                <a:latin typeface="Calibri" panose="020F0502020204030204" pitchFamily="34" charset="0"/>
                <a:ea typeface="Times New Roman" panose="02020603050405020304" pitchFamily="18" charset="0"/>
              </a:rPr>
              <a:t>2 Many will follow their sensuality, and because of them the way of the truth will be maligned; </a:t>
            </a:r>
          </a:p>
          <a:p>
            <a:pPr marL="0" marR="0">
              <a:spcBef>
                <a:spcPts val="0"/>
              </a:spcBef>
              <a:spcAft>
                <a:spcPts val="0"/>
              </a:spcAft>
            </a:pPr>
            <a:r>
              <a:rPr lang="en-US" sz="3800" b="0" i="1" dirty="0">
                <a:solidFill>
                  <a:schemeClr val="tx1"/>
                </a:solidFill>
                <a:effectLst/>
                <a:latin typeface="Calibri" panose="020F0502020204030204" pitchFamily="34" charset="0"/>
                <a:ea typeface="Times New Roman" panose="02020603050405020304" pitchFamily="18" charset="0"/>
              </a:rPr>
              <a:t>3 and in their greed they will exploit you with false words; their judgment from long ago is not idle, and their destruction is not asleep.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2:1-3</a:t>
            </a:r>
          </a:p>
        </p:txBody>
      </p:sp>
    </p:spTree>
    <p:extLst>
      <p:ext uri="{BB962C8B-B14F-4D97-AF65-F5344CB8AC3E}">
        <p14:creationId xmlns:p14="http://schemas.microsoft.com/office/powerpoint/2010/main" val="58146067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1"/>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conceit (2:10-13a)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173038" y="1438192"/>
            <a:ext cx="116928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10 and especially those who indulge the flesh in its corrupt desires and despise authority. Daring, self-willed, they do not tremble when they revile angelic majesties, 11 whereas angels who are greater in might and power do not bring a reviling judgment against them before the Lord. 12 But these, like unreasoning animals, born as creatures of instinct to be captured and killed, reviling where they have no knowledge, will in the destruction of those creatures also be destroyed, 13 suffering wrong as the wages of doing wrong.</a:t>
            </a:r>
          </a:p>
        </p:txBody>
      </p:sp>
    </p:spTree>
    <p:extLst>
      <p:ext uri="{BB962C8B-B14F-4D97-AF65-F5344CB8AC3E}">
        <p14:creationId xmlns:p14="http://schemas.microsoft.com/office/powerpoint/2010/main" val="478634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1"/>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conceit (2:10-13a)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173038" y="1438192"/>
            <a:ext cx="116928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10 and especially those who indulge the flesh in its corrupt desires and despise authority. Daring, self-willed, they do not tremble when they revile angelic majesties…</a:t>
            </a:r>
          </a:p>
        </p:txBody>
      </p:sp>
      <p:sp>
        <p:nvSpPr>
          <p:cNvPr id="4" name="TextBox 3">
            <a:extLst>
              <a:ext uri="{FF2B5EF4-FFF2-40B4-BE49-F238E27FC236}">
                <a16:creationId xmlns:a16="http://schemas.microsoft.com/office/drawing/2014/main" id="{1A02DA8E-B2AC-E161-F061-935CCE46C8E3}"/>
              </a:ext>
            </a:extLst>
          </p:cNvPr>
          <p:cNvSpPr txBox="1"/>
          <p:nvPr/>
        </p:nvSpPr>
        <p:spPr>
          <a:xfrm>
            <a:off x="340615" y="2315718"/>
            <a:ext cx="11525312" cy="2677656"/>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indulge the flesh in its corrupt desires (10a)</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despise authority (10b)</a:t>
            </a:r>
          </a:p>
          <a:p>
            <a:pPr marL="514350" indent="-514350">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They are daring and self-willed (10c)</a:t>
            </a:r>
          </a:p>
          <a:p>
            <a:pPr marL="342900" indent="-342900" algn="just">
              <a:buFont typeface="Wingdings" panose="05000000000000000000" pitchFamily="2" charset="2"/>
              <a:buChar char="§"/>
            </a:pPr>
            <a:r>
              <a:rPr lang="en-US" sz="2400" b="1" u="sng" dirty="0">
                <a:latin typeface="Calibri" panose="020F0502020204030204" pitchFamily="34" charset="0"/>
                <a:ea typeface="Calibri" panose="020F0502020204030204" pitchFamily="34" charset="0"/>
                <a:cs typeface="Calibri" panose="020F0502020204030204" pitchFamily="34" charset="0"/>
              </a:rPr>
              <a:t>Daring</a:t>
            </a:r>
            <a:r>
              <a:rPr lang="en-US" sz="2400" dirty="0">
                <a:latin typeface="Calibri" panose="020F0502020204030204" pitchFamily="34" charset="0"/>
                <a:ea typeface="Calibri" panose="020F0502020204030204" pitchFamily="34" charset="0"/>
                <a:cs typeface="Calibri" panose="020F0502020204030204" pitchFamily="34" charset="0"/>
              </a:rPr>
              <a:t> - </a:t>
            </a:r>
            <a:r>
              <a:rPr lang="en-US" sz="2400" i="1" dirty="0">
                <a:latin typeface="Calibri" panose="020F0502020204030204" pitchFamily="34" charset="0"/>
                <a:ea typeface="Calibri" panose="020F0502020204030204" pitchFamily="34" charset="0"/>
                <a:cs typeface="Calibri" panose="020F0502020204030204" pitchFamily="34" charset="0"/>
              </a:rPr>
              <a:t>presumptuous – doing something without right or permission, audacious, recklessly brave to the point of brazenly doing that which he knows defies what is right; to defy God in exalting oneself regardless of the consequences.</a:t>
            </a:r>
            <a:r>
              <a:rPr lang="en-US" sz="2400" dirty="0">
                <a:latin typeface="Calibri" panose="020F0502020204030204" pitchFamily="34" charset="0"/>
                <a:ea typeface="Calibri" panose="020F0502020204030204" pitchFamily="34" charset="0"/>
                <a:cs typeface="Calibri" panose="020F0502020204030204" pitchFamily="34" charset="0"/>
              </a:rPr>
              <a:t> (See Proverbs 7:6-21)</a:t>
            </a:r>
          </a:p>
        </p:txBody>
      </p:sp>
    </p:spTree>
    <p:extLst>
      <p:ext uri="{BB962C8B-B14F-4D97-AF65-F5344CB8AC3E}">
        <p14:creationId xmlns:p14="http://schemas.microsoft.com/office/powerpoint/2010/main" val="1518454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75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75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750"/>
                                        <p:tgtEl>
                                          <p:spTgt spid="4">
                                            <p:txEl>
                                              <p:pRg st="2" end="2"/>
                                            </p:txEl>
                                          </p:spTgt>
                                        </p:tgtEl>
                                      </p:cBhvr>
                                    </p:animEffect>
                                  </p:childTnLst>
                                </p:cTn>
                              </p:par>
                            </p:childTnLst>
                          </p:cTn>
                        </p:par>
                        <p:par>
                          <p:cTn id="27" fill="hold">
                            <p:stCondLst>
                              <p:cond delay="1750"/>
                            </p:stCondLst>
                            <p:childTnLst>
                              <p:par>
                                <p:cTn id="28" presetID="10" presetClass="entr" presetSubtype="0" fill="hold" nodeType="afterEffect">
                                  <p:stCondLst>
                                    <p:cond delay="125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2419</TotalTime>
  <Words>1812</Words>
  <Application>Microsoft Office PowerPoint</Application>
  <PresentationFormat>Widescreen</PresentationFormat>
  <Paragraphs>109</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Abadi</vt:lpstr>
      <vt:lpstr>Arial</vt:lpstr>
      <vt:lpstr>Avenir Next LT Pro Light</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webma</cp:lastModifiedBy>
  <cp:revision>22</cp:revision>
  <dcterms:created xsi:type="dcterms:W3CDTF">2022-12-30T16:15:56Z</dcterms:created>
  <dcterms:modified xsi:type="dcterms:W3CDTF">2023-05-28T14:25:31Z</dcterms:modified>
</cp:coreProperties>
</file>